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60" r:id="rId4"/>
    <p:sldId id="259" r:id="rId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57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03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80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54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02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286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628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524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003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9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98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22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73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38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2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4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2237-00B8-49F3-B103-B254262154D5}" type="datetimeFigureOut">
              <a:rPr lang="sv-SE" smtClean="0"/>
              <a:t>2018-06-07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E28442-25B9-4010-9ACF-3C1D03851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84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516C8C7-799B-42DA-973B-923B4488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Ungdomsmottagning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417C063-EA7D-4056-AADE-F95EC9C16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 dirty="0"/>
              <a:t>POLSAM 8 februari</a:t>
            </a:r>
            <a:endParaRPr lang="sv-SE" b="1" dirty="0"/>
          </a:p>
          <a:p>
            <a:r>
              <a:rPr lang="sv-SE" dirty="0"/>
              <a:t>Ungdomshälsa- Förbättra/vidga ungdomsmottagningens uppdrag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BESLUT: </a:t>
            </a:r>
          </a:p>
          <a:p>
            <a:r>
              <a:rPr lang="sv-SE" dirty="0"/>
              <a:t>Att uppdra till Länsstyrgruppen att kartlägga Ungdomsmottagningens uppdrag och </a:t>
            </a:r>
          </a:p>
          <a:p>
            <a:r>
              <a:rPr lang="sv-SE" dirty="0"/>
              <a:t>undersöka möjligheten att förbättra/vidga innehållet till att omfatta ett vidare perspektiv med ungdomshälsa.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97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516C8C7-799B-42DA-973B-923B4488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Ungdomsmottagning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417C063-EA7D-4056-AADE-F95EC9C1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240"/>
            <a:ext cx="10515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/>
              <a:t>Länsstyrgruppen 18 april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Ärende :Ungdomsmottagningar i samtliga kommuner</a:t>
            </a:r>
            <a:endParaRPr lang="sv-SE" dirty="0"/>
          </a:p>
          <a:p>
            <a:r>
              <a:rPr lang="sv-SE" dirty="0"/>
              <a:t>Diskussion om olika uppfattning av uppdraget, dels titta på möjligheterna att alla ska ha tillgång till ungdomsmottagning men även titta på ungdomshälsa. </a:t>
            </a:r>
          </a:p>
          <a:p>
            <a:endParaRPr lang="sv-SE" dirty="0"/>
          </a:p>
          <a:p>
            <a:r>
              <a:rPr lang="sv-SE" dirty="0"/>
              <a:t>På POLSAM den 4 maj får vi ta ett tydligare beslut angående vad vi ska jobba med.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Vad är uppdraget?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93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797EBCF-5D2C-4563-8C77-040E1F8C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Ungdomsmottagningarna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2E7DAF7-1FB5-4F61-9D2A-1451E3CAF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Idag finns det kommuner som saknar ungdomsmottagning. </a:t>
            </a:r>
          </a:p>
          <a:p>
            <a:r>
              <a:rPr lang="sv-SE" dirty="0"/>
              <a:t>För att veta vad som behövs för att stärka ungdomsmottagningarnas verksamhet är det av vikt med en genomlysning av behovet.</a:t>
            </a:r>
          </a:p>
          <a:p>
            <a:r>
              <a:rPr lang="sv-SE" dirty="0"/>
              <a:t>Vi är ett av de län som har högst psykisk ohälsa bland unga, därav behövs ett vidgat perspektiv. </a:t>
            </a:r>
          </a:p>
          <a:p>
            <a:r>
              <a:rPr lang="sv-SE" dirty="0"/>
              <a:t>Begreppet ungdomsmottagning är starkt kopplat till sexuell hälsa och preventivmedel.</a:t>
            </a:r>
          </a:p>
          <a:p>
            <a:r>
              <a:rPr lang="sv-SE" dirty="0"/>
              <a:t>Ungdomshälsa är ett vidare perspektiv där hela ungdomens hälsa tas omhand.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774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EA28702-6C6C-44AF-A574-FF3818E9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Ungdomsmottagning förslag till beslut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4E03B92F-EE45-4779-9807-0A577583D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0"/>
            <a:r>
              <a:rPr lang="sv-SE" dirty="0"/>
              <a:t>att kartlägga tillgången till ungdomsmottagningar i länet</a:t>
            </a:r>
          </a:p>
          <a:p>
            <a:pPr marL="0" lvl="0" indent="0">
              <a:buNone/>
            </a:pPr>
            <a:endParaRPr lang="sv-SE" dirty="0"/>
          </a:p>
          <a:p>
            <a:pPr lvl="0"/>
            <a:r>
              <a:rPr lang="sv-SE" dirty="0"/>
              <a:t>att kartlägga behovet av en ”Ungdomsmottagning i tiden” som omfattar ett vidare perspektiv där hela ungdomens hälsa tas omhand</a:t>
            </a:r>
          </a:p>
          <a:p>
            <a:pPr marL="0" lvl="0" indent="0">
              <a:buNone/>
            </a:pPr>
            <a:endParaRPr lang="sv-SE" dirty="0"/>
          </a:p>
          <a:p>
            <a:pPr lvl="0"/>
            <a:r>
              <a:rPr lang="sv-SE" dirty="0"/>
              <a:t>att uppdragen redovisas vid årsskiftet 18/19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91893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250ee7b4d9bb8c15c15ff768352f79c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17dee6eec5598b22a7c41fd52a3e56c5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2023-02-28T23:00:00+00:00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ARBGRP743-268216389-75</NLLDocumentIDValue>
    <NLLThinningTime xmlns="http://schemas.microsoft.com/sharepoint/v3">2026-02-28T23:00:00+00:00</NLLThinningTime>
    <NLLPublishDateQuickpart xmlns="http://schemas.microsoft.com/sharepoint/v3">2023-03-01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Sandra Sikblad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Anneli Granberg</AnsvarigQuickpart>
    <NLLEstablishedBy xmlns="http://schemas.microsoft.com/sharepoint/v3">
      <UserInfo>
        <DisplayName>Sandra Sikblad</DisplayName>
        <AccountId>139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4.0</NLLVersion>
    <NLLInformationclass xmlns="http://schemas.microsoft.com/sharepoint/v3">Publik</NLLInformationclass>
    <NLLModifiedBy xmlns="http://schemas.microsoft.com/sharepoint/v3">Åsa Åström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VersionComment xmlns="http://schemas.microsoft.com/sharepoint/v3">ompubliceras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180607</TermName>
          <TermId xmlns="http://schemas.microsoft.com/office/infopath/2007/PartnerControls">11c392c0-b890-4ecf-a3e0-ba73da31fbf6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01560e56-94d0-454a-a9c8-eb2d6c8cf2b4</TermId>
        </TermInfo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</Terms>
    </TaxKeywordTaxHTField>
    <_dlc_DocId xmlns="c7918ce9-5289-4a18-805d-4141408e948c">ARBGRP743-268216389-75</_dlc_DocId>
    <_dlc_DocIdUrl xmlns="c7918ce9-5289-4a18-805d-4141408e948c">
      <Url>http://spportal.extvis.local/process/administrativ/_layouts/15/DocIdRedir.aspx?ID=ARBGRP743-268216389-75</Url>
      <Description>ARBGRP743-268216389-75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2026-03-31T22:00:00+00:00</_dlc_ExpireDate>
    <VIS_DocumentId xmlns="e1dec489-f745-4ed5-9c00-958a11aea6df">
      <Url>https://samarbeta.nll.se/producentplats/lansstyrgrupp/_layouts/15/DocIdRedir.aspx?ID=ARBGRP743-268216389-75</Url>
      <Description>ARBGRP743-268216389-75</Description>
    </VIS_DocumentId>
    <VISResponsible xmlns="e1dec489-f745-4ed5-9c00-958a11aea6df">
      <UserInfo>
        <DisplayName>Anneli Granberg</DisplayName>
        <AccountId>14</AccountId>
        <AccountType/>
      </UserInfo>
    </VISResponsible>
    <DocumentStatus xmlns="e1dec489-f745-4ed5-9c00-958a11aea6df">
      <Url>https://samarbeta.nll.se/producentplats/lansstyrgrupp/_layouts/15/wrkstat.aspx?List=9a9a6252-6fd0-4333-8306-f1e7c6ba4dfa&amp;WorkflowInstanceName=af4ff673-4f4f-4aa3-975c-706fc87e4d44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B08459-049B-43CB-AA11-7E53C584C1D9}"/>
</file>

<file path=customXml/itemProps2.xml><?xml version="1.0" encoding="utf-8"?>
<ds:datastoreItem xmlns:ds="http://schemas.openxmlformats.org/officeDocument/2006/customXml" ds:itemID="{EA5B4538-8487-482B-BB9A-945150BDCFFF}"/>
</file>

<file path=customXml/itemProps3.xml><?xml version="1.0" encoding="utf-8"?>
<ds:datastoreItem xmlns:ds="http://schemas.openxmlformats.org/officeDocument/2006/customXml" ds:itemID="{536B1E44-D360-409E-BF56-32F9DDDF0DF2}"/>
</file>

<file path=customXml/itemProps4.xml><?xml version="1.0" encoding="utf-8"?>
<ds:datastoreItem xmlns:ds="http://schemas.openxmlformats.org/officeDocument/2006/customXml" ds:itemID="{D29372E7-8BE9-41A4-A278-164B895B15AB}"/>
</file>

<file path=customXml/itemProps5.xml><?xml version="1.0" encoding="utf-8"?>
<ds:datastoreItem xmlns:ds="http://schemas.openxmlformats.org/officeDocument/2006/customXml" ds:itemID="{23BC0886-8D09-49AB-9CC1-C634AA9BCE2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201</Words>
  <Application>Microsoft Office PowerPoint</Application>
  <PresentationFormat>Anpassad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Fasett</vt:lpstr>
      <vt:lpstr>Ungdomsmottagning</vt:lpstr>
      <vt:lpstr>Ungdomsmottagning</vt:lpstr>
      <vt:lpstr>Ungdomsmottagningarna idag</vt:lpstr>
      <vt:lpstr>Ungdomsmottagning förslag till beslut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Konferens</dc:creator>
  <cp:keywords>180607; bilaga; 2018; LSG</cp:keywords>
  <cp:lastModifiedBy>Kirsti Jussila</cp:lastModifiedBy>
  <cp:revision>5</cp:revision>
  <cp:lastPrinted>2018-05-08T06:05:48Z</cp:lastPrinted>
  <dcterms:created xsi:type="dcterms:W3CDTF">2018-05-04T06:37:06Z</dcterms:created>
  <dcterms:modified xsi:type="dcterms:W3CDTF">2018-06-07T06:40:44Z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7851;#180607|11c392c0-b890-4ecf-a3e0-ba73da31fbf6;#7815;#LSG|ba7f548d-7cc9-4dc7-aa8a-c5f8cc10d00e;#6336;#2018|01560e56-94d0-454a-a9c8-eb2d6c8cf2b4;#5037;#bilaga|09e5e4fc-28b8-4ab6-9df1-18814299f0ed</vt:lpwstr>
  </property>
  <property fmtid="{D5CDD505-2E9C-101B-9397-08002B2CF9AE}" pid="4" name="CareActionCodeSurgical">
    <vt:lpwstr/>
  </property>
  <property fmtid="{D5CDD505-2E9C-101B-9397-08002B2CF9AE}" pid="5" name="NLLProducerPlace">
    <vt:lpwstr>7816;#Länsstyrgrupp|40c9582e-9040-4ee0-a5ab-267ced39ceea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5" name="NLLDefaultTemplate">
    <vt:lpwstr/>
  </property>
  <property fmtid="{D5CDD505-2E9C-101B-9397-08002B2CF9AE}" pid="36" name="NLLProjectVisitor">
    <vt:lpwstr/>
  </property>
  <property fmtid="{D5CDD505-2E9C-101B-9397-08002B2CF9AE}" pid="37" name="NLLApprovedBy">
    <vt:lpwstr/>
  </property>
  <property fmtid="{D5CDD505-2E9C-101B-9397-08002B2CF9AE}" pid="38" name="NLLDecisionLevelManaged">
    <vt:lpwstr/>
  </property>
  <property fmtid="{D5CDD505-2E9C-101B-9397-08002B2CF9AE}" pid="39" name="CompulsoryAction">
    <vt:lpwstr/>
  </property>
  <property fmtid="{D5CDD505-2E9C-101B-9397-08002B2CF9AE}" pid="40" name="NLLProjectDivisionTaxHTField0">
    <vt:lpwstr/>
  </property>
  <property fmtid="{D5CDD505-2E9C-101B-9397-08002B2CF9AE}" pid="41" name="ICD10CodeTaxHTField0">
    <vt:lpwstr/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1021;#Presentation|981e6eac-a633-4de2-91a2-d5e48e1c0d00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5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7" name="_dlc_DocIdItemGuid">
    <vt:lpwstr>56885b91-4642-4fae-b404-053b0171146d</vt:lpwstr>
  </property>
  <property fmtid="{D5CDD505-2E9C-101B-9397-08002B2CF9AE}" pid="89" name="TaxCatchAll">
    <vt:lpwstr>7815;#LSG;#7851;#180607;#7816;#Länsstyrgrupp|40c9582e-9040-4ee0-a5ab-267ced39ceea;#6336;#2018;#5037;#bilaga;#1021;#Presentation|981e6eac-a633-4de2-91a2-d5e48e1c0d00</vt:lpwstr>
  </property>
  <property fmtid="{D5CDD505-2E9C-101B-9397-08002B2CF9AE}" pid="91" name="_dlc_ItemStageId">
    <vt:lpwstr/>
  </property>
  <property fmtid="{D5CDD505-2E9C-101B-9397-08002B2CF9AE}" pid="93" name="Order">
    <vt:r8>2428000</vt:r8>
  </property>
  <property fmtid="{D5CDD505-2E9C-101B-9397-08002B2CF9AE}" pid="94" name="xd_ProgID">
    <vt:lpwstr/>
  </property>
  <property fmtid="{D5CDD505-2E9C-101B-9397-08002B2CF9AE}" pid="95" name="_SourceUrl">
    <vt:lpwstr/>
  </property>
  <property fmtid="{D5CDD505-2E9C-101B-9397-08002B2CF9AE}" pid="96" name="_SharedFileIndex">
    <vt:lpwstr/>
  </property>
  <property fmtid="{D5CDD505-2E9C-101B-9397-08002B2CF9AE}" pid="97" name="TemplateUrl">
    <vt:lpwstr/>
  </property>
  <property fmtid="{D5CDD505-2E9C-101B-9397-08002B2CF9AE}" pid="99" name="NLLDecisionLevelGoverning">
    <vt:lpwstr/>
  </property>
  <property fmtid="{D5CDD505-2E9C-101B-9397-08002B2CF9AE}" pid="100" name="NLLFactOwner">
    <vt:lpwstr/>
  </property>
  <property fmtid="{D5CDD505-2E9C-101B-9397-08002B2CF9AE}" pid="101" name="NLLFactOwnerText">
    <vt:lpwstr/>
  </property>
  <property fmtid="{D5CDD505-2E9C-101B-9397-08002B2CF9AE}" pid="102" name="xd_Signature">
    <vt:bool>false</vt:bool>
  </property>
  <property fmtid="{D5CDD505-2E9C-101B-9397-08002B2CF9AE}" pid="103" name="NLLDecisionLevel">
    <vt:lpwstr/>
  </property>
  <property fmtid="{D5CDD505-2E9C-101B-9397-08002B2CF9AE}" pid="104" name="NLLPTCProcessLeader">
    <vt:lpwstr/>
  </property>
  <property fmtid="{D5CDD505-2E9C-101B-9397-08002B2CF9AE}" pid="106" name="NLLPTCVISEditor">
    <vt:lpwstr/>
  </property>
</Properties>
</file>